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2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5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6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17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1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9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0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1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2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23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4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25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26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27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28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29.xml" ContentType="application/vnd.openxmlformats-officedocument.presentationml.notesSlide+xml"/>
  <Override PartName="/ppt/tags/tag214.xml" ContentType="application/vnd.openxmlformats-officedocument.presentationml.tags+xml"/>
  <Override PartName="/ppt/notesSlides/notesSlide30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31.xml" ContentType="application/vnd.openxmlformats-officedocument.presentationml.notesSlide+xml"/>
  <Override PartName="/ppt/tags/tag217.xml" ContentType="application/vnd.openxmlformats-officedocument.presentationml.tags+xml"/>
  <Override PartName="/ppt/notesSlides/notesSlide32.xml" ContentType="application/vnd.openxmlformats-officedocument.presentationml.notesSlide+xml"/>
  <Override PartName="/ppt/tags/tag218.xml" ContentType="application/vnd.openxmlformats-officedocument.presentationml.tags+xml"/>
  <Override PartName="/ppt/notesSlides/notesSlide33.xml" ContentType="application/vnd.openxmlformats-officedocument.presentationml.notesSlide+xml"/>
  <Override PartName="/ppt/tags/tag219.xml" ContentType="application/vnd.openxmlformats-officedocument.presentationml.tags+xml"/>
  <Override PartName="/ppt/notesSlides/notesSlide34.xml" ContentType="application/vnd.openxmlformats-officedocument.presentationml.notesSlide+xml"/>
  <Override PartName="/ppt/tags/tag220.xml" ContentType="application/vnd.openxmlformats-officedocument.presentationml.tags+xml"/>
  <Override PartName="/ppt/notesSlides/notesSlide35.xml" ContentType="application/vnd.openxmlformats-officedocument.presentationml.notesSlide+xml"/>
  <Override PartName="/ppt/tags/tag221.xml" ContentType="application/vnd.openxmlformats-officedocument.presentationml.tags+xml"/>
  <Override PartName="/ppt/notesSlides/notesSlide36.xml" ContentType="application/vnd.openxmlformats-officedocument.presentationml.notesSlide+xml"/>
  <Override PartName="/ppt/tags/tag222.xml" ContentType="application/vnd.openxmlformats-officedocument.presentationml.tags+xml"/>
  <Override PartName="/ppt/notesSlides/notesSlide37.xml" ContentType="application/vnd.openxmlformats-officedocument.presentationml.notesSlide+xml"/>
  <Override PartName="/ppt/tags/tag223.xml" ContentType="application/vnd.openxmlformats-officedocument.presentationml.tags+xml"/>
  <Override PartName="/ppt/notesSlides/notesSlide38.xml" ContentType="application/vnd.openxmlformats-officedocument.presentationml.notesSlide+xml"/>
  <Override PartName="/ppt/tags/tag224.xml" ContentType="application/vnd.openxmlformats-officedocument.presentationml.tags+xml"/>
  <Override PartName="/ppt/notesSlides/notesSlide39.xml" ContentType="application/vnd.openxmlformats-officedocument.presentationml.notesSlide+xml"/>
  <Override PartName="/ppt/tags/tag225.xml" ContentType="application/vnd.openxmlformats-officedocument.presentationml.tags+xml"/>
  <Override PartName="/ppt/notesSlides/notesSlide40.xml" ContentType="application/vnd.openxmlformats-officedocument.presentationml.notesSlide+xml"/>
  <Override PartName="/ppt/tags/tag226.xml" ContentType="application/vnd.openxmlformats-officedocument.presentationml.tags+xml"/>
  <Override PartName="/ppt/notesSlides/notesSlide41.xml" ContentType="application/vnd.openxmlformats-officedocument.presentationml.notesSlide+xml"/>
  <Override PartName="/ppt/tags/tag227.xml" ContentType="application/vnd.openxmlformats-officedocument.presentationml.tags+xml"/>
  <Override PartName="/ppt/notesSlides/notesSlide42.xml" ContentType="application/vnd.openxmlformats-officedocument.presentationml.notesSlide+xml"/>
  <Override PartName="/ppt/tags/tag228.xml" ContentType="application/vnd.openxmlformats-officedocument.presentationml.tags+xml"/>
  <Override PartName="/ppt/notesSlides/notesSlide43.xml" ContentType="application/vnd.openxmlformats-officedocument.presentationml.notesSlide+xml"/>
  <Override PartName="/ppt/tags/tag229.xml" ContentType="application/vnd.openxmlformats-officedocument.presentationml.tags+xml"/>
  <Override PartName="/ppt/notesSlides/notesSlide44.xml" ContentType="application/vnd.openxmlformats-officedocument.presentationml.notesSlide+xml"/>
  <Override PartName="/ppt/tags/tag230.xml" ContentType="application/vnd.openxmlformats-officedocument.presentationml.tags+xml"/>
  <Override PartName="/ppt/notesSlides/notesSlide45.xml" ContentType="application/vnd.openxmlformats-officedocument.presentationml.notesSlide+xml"/>
  <Override PartName="/ppt/tags/tag231.xml" ContentType="application/vnd.openxmlformats-officedocument.presentationml.tags+xml"/>
  <Override PartName="/ppt/notesSlides/notesSlide46.xml" ContentType="application/vnd.openxmlformats-officedocument.presentationml.notesSlide+xml"/>
  <Override PartName="/ppt/tags/tag232.xml" ContentType="application/vnd.openxmlformats-officedocument.presentationml.tags+xml"/>
  <Override PartName="/ppt/notesSlides/notesSlide47.xml" ContentType="application/vnd.openxmlformats-officedocument.presentationml.notesSlide+xml"/>
  <Override PartName="/ppt/tags/tag233.xml" ContentType="application/vnd.openxmlformats-officedocument.presentationml.tags+xml"/>
  <Override PartName="/ppt/notesSlides/notesSlide48.xml" ContentType="application/vnd.openxmlformats-officedocument.presentationml.notesSlide+xml"/>
  <Override PartName="/ppt/tags/tag234.xml" ContentType="application/vnd.openxmlformats-officedocument.presentationml.tags+xml"/>
  <Override PartName="/ppt/notesSlides/notesSlide49.xml" ContentType="application/vnd.openxmlformats-officedocument.presentationml.notesSlide+xml"/>
  <Override PartName="/ppt/tags/tag235.xml" ContentType="application/vnd.openxmlformats-officedocument.presentationml.tags+xml"/>
  <Override PartName="/ppt/notesSlides/notesSlide50.xml" ContentType="application/vnd.openxmlformats-officedocument.presentationml.notesSlide+xml"/>
  <Override PartName="/ppt/tags/tag236.xml" ContentType="application/vnd.openxmlformats-officedocument.presentationml.tags+xml"/>
  <Override PartName="/ppt/notesSlides/notesSlide51.xml" ContentType="application/vnd.openxmlformats-officedocument.presentationml.notesSlide+xml"/>
  <Override PartName="/ppt/tags/tag237.xml" ContentType="application/vnd.openxmlformats-officedocument.presentationml.tags+xml"/>
  <Override PartName="/ppt/notesSlides/notesSlide52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53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5" r:id="rId2"/>
  </p:sldMasterIdLst>
  <p:notesMasterIdLst>
    <p:notesMasterId r:id="rId57"/>
  </p:notesMasterIdLst>
  <p:handoutMasterIdLst>
    <p:handoutMasterId r:id="rId58"/>
  </p:handoutMasterIdLst>
  <p:sldIdLst>
    <p:sldId id="1111" r:id="rId3"/>
    <p:sldId id="1158" r:id="rId4"/>
    <p:sldId id="429" r:id="rId5"/>
    <p:sldId id="1313" r:id="rId6"/>
    <p:sldId id="1314" r:id="rId7"/>
    <p:sldId id="1330" r:id="rId8"/>
    <p:sldId id="1325" r:id="rId9"/>
    <p:sldId id="1332" r:id="rId10"/>
    <p:sldId id="1163" r:id="rId11"/>
    <p:sldId id="1255" r:id="rId12"/>
    <p:sldId id="1329" r:id="rId13"/>
    <p:sldId id="1181" r:id="rId14"/>
    <p:sldId id="1258" r:id="rId15"/>
    <p:sldId id="1242" r:id="rId16"/>
    <p:sldId id="1338" r:id="rId17"/>
    <p:sldId id="1244" r:id="rId18"/>
    <p:sldId id="1337" r:id="rId19"/>
    <p:sldId id="1339" r:id="rId20"/>
    <p:sldId id="1309" r:id="rId21"/>
    <p:sldId id="1340" r:id="rId22"/>
    <p:sldId id="1311" r:id="rId23"/>
    <p:sldId id="1341" r:id="rId24"/>
    <p:sldId id="1312" r:id="rId25"/>
    <p:sldId id="1342" r:id="rId26"/>
    <p:sldId id="1310" r:id="rId27"/>
    <p:sldId id="1343" r:id="rId28"/>
    <p:sldId id="1184" r:id="rId29"/>
    <p:sldId id="1259" r:id="rId30"/>
    <p:sldId id="1284" r:id="rId31"/>
    <p:sldId id="1274" r:id="rId32"/>
    <p:sldId id="1264" r:id="rId33"/>
    <p:sldId id="1290" r:id="rId34"/>
    <p:sldId id="1275" r:id="rId35"/>
    <p:sldId id="1289" r:id="rId36"/>
    <p:sldId id="1292" r:id="rId37"/>
    <p:sldId id="1293" r:id="rId38"/>
    <p:sldId id="1294" r:id="rId39"/>
    <p:sldId id="1296" r:id="rId40"/>
    <p:sldId id="1297" r:id="rId41"/>
    <p:sldId id="1298" r:id="rId42"/>
    <p:sldId id="1300" r:id="rId43"/>
    <p:sldId id="1291" r:id="rId44"/>
    <p:sldId id="1277" r:id="rId45"/>
    <p:sldId id="1276" r:id="rId46"/>
    <p:sldId id="1304" r:id="rId47"/>
    <p:sldId id="1305" r:id="rId48"/>
    <p:sldId id="1306" r:id="rId49"/>
    <p:sldId id="1307" r:id="rId50"/>
    <p:sldId id="1308" r:id="rId51"/>
    <p:sldId id="1281" r:id="rId52"/>
    <p:sldId id="1271" r:id="rId53"/>
    <p:sldId id="1265" r:id="rId54"/>
    <p:sldId id="1257" r:id="rId55"/>
    <p:sldId id="1120" r:id="rId56"/>
  </p:sldIdLst>
  <p:sldSz cx="12192000" cy="6858000"/>
  <p:notesSz cx="6858000" cy="9144000"/>
  <p:embeddedFontLst>
    <p:embeddedFont>
      <p:font typeface="锦绣宋体" panose="02010600030101010101" charset="-122"/>
      <p:regular r:id="rId59"/>
    </p:embeddedFont>
    <p:embeddedFont>
      <p:font typeface="等线" panose="02010600030101010101" pitchFamily="2" charset="-122"/>
      <p:regular r:id="rId60"/>
      <p:bold r:id="rId61"/>
    </p:embeddedFont>
    <p:embeddedFont>
      <p:font typeface="微软雅黑" panose="020B0503020204020204" pitchFamily="34" charset="-122"/>
      <p:regular r:id="rId62"/>
      <p:bold r:id="rId63"/>
    </p:embeddedFont>
  </p:embeddedFontLst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51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F209-A34E-6AED-E002-490BE186B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72459B-12B4-1E48-03E0-E3CD85A33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8559B6-7697-8283-42F3-152BE6AC5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B569D6-BCF2-493C-88D0-1E44245CE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85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36FB-6D55-72D6-AA3D-8E4F9E06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3C7B76-42CE-6961-F4EF-7CE4D2EAA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EC50D1-FE42-E7EA-8720-402910652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286708-EA77-A4DA-C280-DFB43E980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221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1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5AEEA-33E2-0283-9C12-F3887E5F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06AABC-5364-B6E3-BE67-9CDC7D927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66AF55-25DF-3AEC-0414-578A5C82A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3B9E98-8A44-66C2-4890-6062067AF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8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66B7B-6875-54B0-DE27-C933C45C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5AE24B-F2FD-9B1A-7B94-5F5F3EFF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0DEEF6-5576-7ABA-AC03-B843E68FE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8072D-0E44-409A-30D1-3218D6521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93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BCE29-70E0-D958-AAFA-7C6B3DA51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C4BC9C-98D2-D374-25E4-C9BE353CA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009FA6-2097-A234-E732-E7DCE663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B27386-5313-7F90-8AE2-F0113D685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633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48AE2-D7FE-18EC-FF94-E7616BE5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C688A4-B61D-898C-0A4D-6AB1F7DF4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A38111-5EF3-539B-E06C-DE5F63C1D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1BAA3-A7FE-A9FF-DABE-893FCC6EB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729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88AE-5DEC-E1DE-7490-4961013D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7F1FAC-7098-78B7-594C-6EB918684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8C2201-0556-E115-E507-681317896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D34EB-9679-2452-802F-1089E5ECC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20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340-32D5-AD5F-444D-C1B5EAE3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9DD59-FF5C-ACC4-B185-73D8C4C0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7942B3-89CD-BD87-E004-D4488BFF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F9F8-A164-859D-914F-64111C24D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E64E-0681-BCBE-0C38-4049119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01B24-5EDF-3CBD-929C-7E0B85E9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F2B06-6E02-DCCA-63A6-955BA4A4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57BB9-DC37-22D0-16DB-A969E0D95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4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74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9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900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386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4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707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602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26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412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669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89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03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image" Target="../media/image29.png"/><Relationship Id="rId3" Type="http://schemas.openxmlformats.org/officeDocument/2006/relationships/tags" Target="../tags/tag69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image" Target="../media/image28.png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27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26.png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9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microsoft.com/office/2007/relationships/hdphoto" Target="../media/hdphoto1.wdp"/><Relationship Id="rId5" Type="http://schemas.openxmlformats.org/officeDocument/2006/relationships/tags" Target="../tags/tag92.xml"/><Relationship Id="rId10" Type="http://schemas.openxmlformats.org/officeDocument/2006/relationships/image" Target="../media/image9.png"/><Relationship Id="rId4" Type="http://schemas.openxmlformats.org/officeDocument/2006/relationships/tags" Target="../tags/tag91.xml"/><Relationship Id="rId9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96.xml"/><Relationship Id="rId21" Type="http://schemas.openxmlformats.org/officeDocument/2006/relationships/image" Target="../media/image10.png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image" Target="../media/image5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image" Target="../media/image12.png"/><Relationship Id="rId10" Type="http://schemas.openxmlformats.org/officeDocument/2006/relationships/tags" Target="../tags/tag103.xml"/><Relationship Id="rId19" Type="http://schemas.openxmlformats.org/officeDocument/2006/relationships/notesSlide" Target="../notesSlides/notesSlide1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3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../media/image32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31.png"/><Relationship Id="rId5" Type="http://schemas.openxmlformats.org/officeDocument/2006/relationships/tags" Target="../tags/tag115.xml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openxmlformats.org/officeDocument/2006/relationships/tags" Target="../tags/tag114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5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4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5.png"/><Relationship Id="rId5" Type="http://schemas.openxmlformats.org/officeDocument/2006/relationships/tags" Target="../tags/tag124.xml"/><Relationship Id="rId10" Type="http://schemas.openxmlformats.org/officeDocument/2006/relationships/image" Target="../media/image13.png"/><Relationship Id="rId4" Type="http://schemas.openxmlformats.org/officeDocument/2006/relationships/tags" Target="../tags/tag123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20.png"/><Relationship Id="rId3" Type="http://schemas.openxmlformats.org/officeDocument/2006/relationships/tags" Target="../tags/tag13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9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23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18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notesSlide" Target="../notesSlides/notesSlide19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8.png"/><Relationship Id="rId2" Type="http://schemas.openxmlformats.org/officeDocument/2006/relationships/tags" Target="../tags/tag154.xml"/><Relationship Id="rId16" Type="http://schemas.openxmlformats.org/officeDocument/2006/relationships/image" Target="../media/image37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image" Target="../media/image36.png"/><Relationship Id="rId10" Type="http://schemas.openxmlformats.org/officeDocument/2006/relationships/tags" Target="../tags/tag162.xml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image" Target="../media/image40.png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image" Target="../media/image39.png"/><Relationship Id="rId2" Type="http://schemas.openxmlformats.org/officeDocument/2006/relationships/tags" Target="../tags/tag167.xml"/><Relationship Id="rId16" Type="http://schemas.openxmlformats.org/officeDocument/2006/relationships/image" Target="../media/image5.png"/><Relationship Id="rId20" Type="http://schemas.openxmlformats.org/officeDocument/2006/relationships/image" Target="../media/image42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notesSlide" Target="../notesSlides/notesSlide23.xml"/><Relationship Id="rId10" Type="http://schemas.openxmlformats.org/officeDocument/2006/relationships/tags" Target="../tags/tag175.xml"/><Relationship Id="rId19" Type="http://schemas.openxmlformats.org/officeDocument/2006/relationships/image" Target="../media/image41.png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tags" Target="../tags/tag198.xml"/><Relationship Id="rId26" Type="http://schemas.openxmlformats.org/officeDocument/2006/relationships/image" Target="../media/image29.png"/><Relationship Id="rId3" Type="http://schemas.openxmlformats.org/officeDocument/2006/relationships/tags" Target="../tags/tag183.xml"/><Relationship Id="rId21" Type="http://schemas.openxmlformats.org/officeDocument/2006/relationships/notesSlide" Target="../notesSlides/notesSlide25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5" Type="http://schemas.openxmlformats.org/officeDocument/2006/relationships/image" Target="../media/image28.png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image" Target="../media/image27.png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image" Target="../media/image26.png"/><Relationship Id="rId10" Type="http://schemas.openxmlformats.org/officeDocument/2006/relationships/tags" Target="../tags/tag190.xml"/><Relationship Id="rId19" Type="http://schemas.openxmlformats.org/officeDocument/2006/relationships/tags" Target="../tags/tag199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204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microsoft.com/office/2007/relationships/hdphoto" Target="../media/hdphoto1.wdp"/><Relationship Id="rId5" Type="http://schemas.openxmlformats.org/officeDocument/2006/relationships/tags" Target="../tags/tag206.xml"/><Relationship Id="rId10" Type="http://schemas.openxmlformats.org/officeDocument/2006/relationships/image" Target="../media/image9.png"/><Relationship Id="rId4" Type="http://schemas.openxmlformats.org/officeDocument/2006/relationships/tags" Target="../tags/tag205.xml"/><Relationship Id="rId9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10.xml"/><Relationship Id="rId7" Type="http://schemas.openxmlformats.org/officeDocument/2006/relationships/image" Target="../media/image31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13.xml"/><Relationship Id="rId7" Type="http://schemas.openxmlformats.org/officeDocument/2006/relationships/image" Target="../media/image5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.xml"/><Relationship Id="rId7" Type="http://schemas.openxmlformats.org/officeDocument/2006/relationships/image" Target="../media/image8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4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7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8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9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0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1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2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4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6.xml"/><Relationship Id="rId21" Type="http://schemas.openxmlformats.org/officeDocument/2006/relationships/image" Target="../media/image10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image" Target="../media/image5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image" Target="../media/image12.png"/><Relationship Id="rId10" Type="http://schemas.openxmlformats.org/officeDocument/2006/relationships/tags" Target="../tags/tag23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5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6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7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8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9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0.xml"/><Relationship Id="rId6" Type="http://schemas.openxmlformats.org/officeDocument/2006/relationships/image" Target="../media/image63.png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1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2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3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4.xml"/><Relationship Id="rId6" Type="http://schemas.openxmlformats.org/officeDocument/2006/relationships/image" Target="../media/image73.png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14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13.png"/><Relationship Id="rId5" Type="http://schemas.openxmlformats.org/officeDocument/2006/relationships/tags" Target="../tags/tag35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6.xml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77.pn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5.pn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3.jpeg"/><Relationship Id="rId5" Type="http://schemas.openxmlformats.org/officeDocument/2006/relationships/tags" Target="../tags/tag244.xml"/><Relationship Id="rId10" Type="http://schemas.openxmlformats.org/officeDocument/2006/relationships/notesSlide" Target="../notesSlides/notesSlide54.xml"/><Relationship Id="rId4" Type="http://schemas.openxmlformats.org/officeDocument/2006/relationships/tags" Target="../tags/tag243.xml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image" Target="../media/image20.png"/><Relationship Id="rId3" Type="http://schemas.openxmlformats.org/officeDocument/2006/relationships/tags" Target="../tags/tag4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image" Target="../media/image19.png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image" Target="../media/image23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image" Target="../media/image18.png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5.xml"/><Relationship Id="rId7" Type="http://schemas.openxmlformats.org/officeDocument/2006/relationships/image" Target="../media/image16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7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5.jpeg"/><Relationship Id="rId4" Type="http://schemas.openxmlformats.org/officeDocument/2006/relationships/tags" Target="../tags/tag66.xml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交替闪光灯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BADCDFD-016A-762D-C0F1-957ABAF1AE7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2687043" y="2975735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4387854" y="3429248"/>
            <a:ext cx="3416320" cy="1230666"/>
            <a:chOff x="4375028" y="2848154"/>
            <a:chExt cx="341632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4375028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交替闪光灯制作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AADF1F-FFA6-EF94-D897-0AD5ADC4D7A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7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C18B8-CAD5-5A17-F488-EED454D65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87E6A0A-02E2-6ACA-9DFC-462BDE0747D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C3C617-4101-020F-675A-EB42D0FC469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2ED4D1-B886-5682-5BA7-57D76B184CF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57F790B-3536-C405-BF60-1988375D39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B3D645D-1BC8-FC30-E48B-6EF5E469D81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339E61-F522-EEC7-B00F-8764895AB7A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42DFB87-8A02-D10B-263D-CB06A1F28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AFB4106-72E8-9892-F5BC-6BC05B0E29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745E4-B805-79FA-62E7-B597C003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955E3A-9BE7-272C-EC52-36B074F0C092}"/>
              </a:ext>
            </a:extLst>
          </p:cNvPr>
          <p:cNvSpPr/>
          <p:nvPr/>
        </p:nvSpPr>
        <p:spPr>
          <a:xfrm>
            <a:off x="5979459" y="3175934"/>
            <a:ext cx="1443318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0452C1-21D0-E859-19E0-106A0E1403F0}"/>
              </a:ext>
            </a:extLst>
          </p:cNvPr>
          <p:cNvSpPr txBox="1"/>
          <p:nvPr/>
        </p:nvSpPr>
        <p:spPr>
          <a:xfrm>
            <a:off x="325936" y="3429000"/>
            <a:ext cx="2248808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注意方向！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半圆缺口向左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83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K，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137655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322437" y="1700002"/>
            <a:ext cx="2744058" cy="3046988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前三环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有效数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位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第四环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10的幂数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第五环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误差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请思考以下五色环电阻阻值为多少：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棕绿黑红紫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黄紫黑黑绿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0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25E30-5138-1AD4-17BC-B28018C7D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4077D53-7518-A34B-0AC8-08783BA45FD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6461F98-F811-B1F7-264C-25FBCD6420A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59CCA16-2A81-0C9B-6C4D-93BAC28689F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8C3FB44-8ED8-AA40-6C42-5C1601CFF0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F4A738B-7C6E-FE3B-ED4B-0E837484C34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79DA364-5DCF-0B60-9701-3F504ACEA33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B745F45-603D-EC18-C214-210FB61E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DF15C2D-98E0-6DE4-5905-C3AF1418D1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E8C66C-BFD6-F65C-1CEC-C129B85E8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E79D48-C108-62E9-A623-E52E930D460C}"/>
              </a:ext>
            </a:extLst>
          </p:cNvPr>
          <p:cNvSpPr/>
          <p:nvPr/>
        </p:nvSpPr>
        <p:spPr>
          <a:xfrm>
            <a:off x="6434791" y="2299005"/>
            <a:ext cx="970056" cy="80278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98ADF1-8662-BB3D-A2AC-A7613D818CEE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6FE155-5FF2-E8C6-B72E-10502BA08B3D}"/>
              </a:ext>
            </a:extLst>
          </p:cNvPr>
          <p:cNvSpPr/>
          <p:nvPr/>
        </p:nvSpPr>
        <p:spPr>
          <a:xfrm>
            <a:off x="6329082" y="1320240"/>
            <a:ext cx="827368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2E95C-B947-E8CD-BCA7-BBC889A2306C}"/>
              </a:ext>
            </a:extLst>
          </p:cNvPr>
          <p:cNvSpPr/>
          <p:nvPr/>
        </p:nvSpPr>
        <p:spPr>
          <a:xfrm>
            <a:off x="7906871" y="1320240"/>
            <a:ext cx="735106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384AC7-DA65-4F53-CC64-1B5D298432A9}"/>
              </a:ext>
            </a:extLst>
          </p:cNvPr>
          <p:cNvSpPr/>
          <p:nvPr/>
        </p:nvSpPr>
        <p:spPr>
          <a:xfrm>
            <a:off x="7993380" y="4742328"/>
            <a:ext cx="899608" cy="61856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F4A4D5-6A05-E587-1C41-8E5A1D28C613}"/>
              </a:ext>
            </a:extLst>
          </p:cNvPr>
          <p:cNvSpPr txBox="1"/>
          <p:nvPr/>
        </p:nvSpPr>
        <p:spPr>
          <a:xfrm>
            <a:off x="6168728" y="511698"/>
            <a:ext cx="1067029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6DE6BD-C8B0-C4DB-4B7F-2E2E1FDA8B11}"/>
              </a:ext>
            </a:extLst>
          </p:cNvPr>
          <p:cNvSpPr txBox="1"/>
          <p:nvPr/>
        </p:nvSpPr>
        <p:spPr>
          <a:xfrm>
            <a:off x="7796586" y="531892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CFEAC6-2614-391A-A01C-B360A4ACC7DE}"/>
              </a:ext>
            </a:extLst>
          </p:cNvPr>
          <p:cNvSpPr txBox="1"/>
          <p:nvPr/>
        </p:nvSpPr>
        <p:spPr>
          <a:xfrm>
            <a:off x="9861176" y="4796221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3AA38A1-AA76-0865-A68E-3553FE9C2C6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8892988" y="5051610"/>
            <a:ext cx="968188" cy="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A5AEE97-30F1-16AA-6147-232BC69BB7EB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flipV="1">
            <a:off x="8274424" y="1042670"/>
            <a:ext cx="0" cy="27757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0023079-CA4F-D6FE-8C8C-95A8F9BDD2B1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H="1" flipV="1">
            <a:off x="6702243" y="1022476"/>
            <a:ext cx="40523" cy="297764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46A636F-67B7-C396-C4F2-71FD28A1266B}"/>
              </a:ext>
            </a:extLst>
          </p:cNvPr>
          <p:cNvCxnSpPr>
            <a:cxnSpLocks/>
            <a:stCxn id="2" idx="3"/>
            <a:endCxn id="33" idx="1"/>
          </p:cNvCxnSpPr>
          <p:nvPr/>
        </p:nvCxnSpPr>
        <p:spPr>
          <a:xfrm>
            <a:off x="7404847" y="2700397"/>
            <a:ext cx="2400652" cy="14066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59C9169-C554-29EE-0AD2-98BACDFB9778}"/>
              </a:ext>
            </a:extLst>
          </p:cNvPr>
          <p:cNvSpPr txBox="1"/>
          <p:nvPr/>
        </p:nvSpPr>
        <p:spPr>
          <a:xfrm>
            <a:off x="9805499" y="2585669"/>
            <a:ext cx="1067029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135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请挑出一个红色发光二极管和一个绿色发光二极管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068560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双色闪光灯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电路被配置为多谐振荡器，产生振荡波形驱动两个发光二极管，实现交替闪烁效果。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实验目标：依据装配图在面包板上完成电路搭建，实现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双色闪光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7667913" y="556271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698465" y="556271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1032C4-D4E3-3861-76C9-8A0A5D74D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60" y="2588860"/>
            <a:ext cx="4172576" cy="28439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5502BC-3371-FBA7-ECA2-9883404113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4170" y="2028675"/>
            <a:ext cx="2971796" cy="3964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20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DE89-05FC-1C5F-2A83-24B91ADE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357A773-ABC2-53F1-B9C7-98E870F7FC6F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E5B103-D790-1811-15A2-70D75A164675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BEE470-40C1-9B21-D5AE-C9EE0788847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F8731E4-2C94-87A0-8073-7BFBB528BD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5707581-A06E-118E-CA98-5335067345A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7EA960-64D9-3C0A-BFFB-FD3B325B174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864B5F9-FD76-D6C6-F71F-B0CB50F0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ADB1108-E382-D655-D1A4-93DA0BE8C4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2475FA-8D1E-DA66-CE15-C574F3314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B9E800C-3D58-8B42-C2F1-C0ADF60814A7}"/>
              </a:ext>
            </a:extLst>
          </p:cNvPr>
          <p:cNvSpPr/>
          <p:nvPr/>
        </p:nvSpPr>
        <p:spPr>
          <a:xfrm>
            <a:off x="7842249" y="3127381"/>
            <a:ext cx="1238998" cy="11846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4B5365-CC9C-7B37-4E2C-5115CA7B011E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个小灯泡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9C2B56-DCB4-20E1-985B-D6B3D8BE6446}"/>
              </a:ext>
            </a:extLst>
          </p:cNvPr>
          <p:cNvSpPr/>
          <p:nvPr/>
        </p:nvSpPr>
        <p:spPr>
          <a:xfrm>
            <a:off x="8363121" y="5207096"/>
            <a:ext cx="879491" cy="94269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B2213C9-C94B-51C3-552F-3EAA73FB32C5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9242612" y="5075611"/>
            <a:ext cx="797857" cy="60283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4F295EC-E22C-32BC-2025-16273BC7664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9081247" y="3298896"/>
            <a:ext cx="959221" cy="420806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22E2971-11BE-E27D-AAD0-2FF020CD0A2E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60105C-2A7E-853C-63A1-697B755FCFEB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79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B5D7A-9301-05D8-DE56-FADB50F7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1559CBF-5E7F-0232-8D91-35CE86E7DD02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59E3C2D-BF06-A484-F0D0-07C6B3534391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BC9C43B-5504-B984-12BD-BBE5E9B92CA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84CCA53-AF12-F86F-72DA-DCD72F3EAD5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54D8AF7-15E0-2477-6113-7D91BB10CC4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A0CB90-3B99-5E08-71FB-F557ECDB31C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7F4C37E-796C-12A5-3345-9BB13A584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85562F7-2AFB-C981-B37D-EBB325CC3E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17520D-6DFF-1041-4669-1FBA7EB6D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D058EA1-DE65-F9B5-FA0A-4A5F39681CFA}"/>
              </a:ext>
            </a:extLst>
          </p:cNvPr>
          <p:cNvSpPr/>
          <p:nvPr/>
        </p:nvSpPr>
        <p:spPr>
          <a:xfrm>
            <a:off x="7001434" y="5207096"/>
            <a:ext cx="1051149" cy="9593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5CB551-699C-AF83-F8EA-D3E63841F0BB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个瓷片电容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AB6FF3E-7E3E-95A3-D338-DC9ED1BA2433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8052583" y="5346603"/>
            <a:ext cx="1808591" cy="340153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CCC183F-74C7-DA51-0CA1-37D4F50151A4}"/>
              </a:ext>
            </a:extLst>
          </p:cNvPr>
          <p:cNvSpPr txBox="1"/>
          <p:nvPr/>
        </p:nvSpPr>
        <p:spPr>
          <a:xfrm>
            <a:off x="9861174" y="5091214"/>
            <a:ext cx="1550895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7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10uF”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85A3-6158-C414-A49D-FFFEB534C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18E1B7-E461-DA8D-6B9D-548F831D7342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2EB4002-072A-7C00-BAF5-D009C7B02E5A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5B74BD6-1C99-D3A6-93A6-D4AF487B773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F17EAC9-0475-4DA6-4D40-F03250A1B1E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ED434C2-8E15-7801-1097-63C70DE7ADE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5D304C6-C588-2FB1-45B9-B72DC2001B9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AE4A400-E5F6-5BBD-01AD-70E9DF91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25BA024-2105-F01F-E746-79EBEE430A5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6629D1-B334-D9E3-31F9-7913782AB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A1BCC8-0EC5-2F35-9032-7F9E50FF5494}"/>
              </a:ext>
            </a:extLst>
          </p:cNvPr>
          <p:cNvSpPr/>
          <p:nvPr/>
        </p:nvSpPr>
        <p:spPr>
          <a:xfrm>
            <a:off x="6278226" y="5138939"/>
            <a:ext cx="1051149" cy="9593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BC62A4-85F8-7AD4-F482-FB4DA5F5D43E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个电解电容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37E3125-DAD6-FFFB-980D-58ABD1A81188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7329375" y="4765457"/>
            <a:ext cx="2712454" cy="853142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16DA7DA-51BF-0D8F-10E4-5CDF174C0CEB}"/>
              </a:ext>
            </a:extLst>
          </p:cNvPr>
          <p:cNvSpPr txBox="1"/>
          <p:nvPr/>
        </p:nvSpPr>
        <p:spPr>
          <a:xfrm>
            <a:off x="10041829" y="3912314"/>
            <a:ext cx="1550895" cy="17062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10uF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1766-E34E-B0BE-A4F0-DB232573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FF2DA6-EC48-13CB-AC69-CE450A561E25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0089A58-DE95-DF9F-A121-5346C41090A1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CE1CA05-425C-F44B-126F-AE3D8A43535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A16D8B2-CA74-F609-8F1D-D4BCF34F558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267B781-8785-887F-81F0-E8BAE648B0D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89186E-7ADB-4ADE-4246-E1D36CD5AE5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901BEE5-9B56-89BD-8F85-45A41A9D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7A4A1EA-A916-E4A7-E945-20DE03545C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0CF53E-F532-8887-C5AF-DF155911C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D3D40C-D44D-A3A6-6C57-1C111276F7A4}"/>
              </a:ext>
            </a:extLst>
          </p:cNvPr>
          <p:cNvSpPr txBox="1"/>
          <p:nvPr/>
        </p:nvSpPr>
        <p:spPr>
          <a:xfrm>
            <a:off x="296579" y="3856455"/>
            <a:ext cx="1897312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电池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红线在上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黑线在下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346356-4D68-E8ED-06EF-AECC1F638CBD}"/>
              </a:ext>
            </a:extLst>
          </p:cNvPr>
          <p:cNvSpPr/>
          <p:nvPr/>
        </p:nvSpPr>
        <p:spPr>
          <a:xfrm>
            <a:off x="2474258" y="1300694"/>
            <a:ext cx="2832847" cy="491891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07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618681" y="3429248"/>
            <a:ext cx="2954655" cy="1230666"/>
            <a:chOff x="4605855" y="2848154"/>
            <a:chExt cx="2954655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60585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pitchFamily="34" charset="-122"/>
                  <a:cs typeface="+mn-cs"/>
                </a:rPr>
                <a:t>电路原理讲解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57284"/>
              </p:ext>
            </p:extLst>
          </p:nvPr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NPN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71124"/>
              </p:ext>
            </p:extLst>
          </p:nvPr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注：本实验中，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表示低电平，约为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；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表示高电平，约为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6V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6" y="3429248"/>
            <a:ext cx="3416320" cy="1230666"/>
            <a:chOff x="4375020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20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7FC8-9591-5DC6-B25B-FA474542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C02483-CD6F-713C-7C9B-43CC84C7E8D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32FA85B-7CF9-3991-6A99-8A450A2F722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D3186CB-5B28-62AC-8013-BAFD6AD70D1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9238BD-7386-89FF-D5CC-F677215C64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8F96DCC-8E3E-948E-0CA7-E078B61CC9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747DCFC-65EA-DEB7-8C1C-A6AD719CEA9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6F309C-927E-3461-B5BE-F2933C05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6DFBAE2-0F9D-525A-C675-490BB9C2D5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8FA340-B8BA-FB16-80FF-A827FC641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6C7EB41-F98E-0571-BB41-5E1FF083F64D}"/>
              </a:ext>
            </a:extLst>
          </p:cNvPr>
          <p:cNvSpPr/>
          <p:nvPr/>
        </p:nvSpPr>
        <p:spPr>
          <a:xfrm>
            <a:off x="5979459" y="3175934"/>
            <a:ext cx="1443318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6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施密特触发器直流偏置电路等效图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4638"/>
              </p:ext>
            </p:extLst>
          </p:nvPr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15463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76276"/>
              </p:ext>
            </p:extLst>
          </p:nvPr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0329"/>
              </p:ext>
            </p:extLst>
          </p:nvPr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619481"/>
              </p:ext>
            </p:extLst>
          </p:nvPr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6116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06961"/>
              </p:ext>
            </p:extLst>
          </p:nvPr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46872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3408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7911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09199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06744"/>
              </p:ext>
            </p:extLst>
          </p:nvPr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43512"/>
              </p:ext>
            </p:extLst>
          </p:nvPr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AB21009-85F8-7CD3-580A-7918EB37BA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11"/>
          <a:stretch/>
        </p:blipFill>
        <p:spPr>
          <a:xfrm>
            <a:off x="4897120" y="881330"/>
            <a:ext cx="6397330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85E1FB-11E0-7C8E-C43D-193C59D5795F}"/>
              </a:ext>
            </a:extLst>
          </p:cNvPr>
          <p:cNvSpPr/>
          <p:nvPr/>
        </p:nvSpPr>
        <p:spPr>
          <a:xfrm>
            <a:off x="7415697" y="5071424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90D403-75E1-92AE-946F-20A8159158FD}"/>
              </a:ext>
            </a:extLst>
          </p:cNvPr>
          <p:cNvSpPr/>
          <p:nvPr/>
        </p:nvSpPr>
        <p:spPr>
          <a:xfrm>
            <a:off x="8284042" y="4185567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45A19-7A97-634F-1286-5A5501FE9B2B}"/>
              </a:ext>
            </a:extLst>
          </p:cNvPr>
          <p:cNvSpPr/>
          <p:nvPr/>
        </p:nvSpPr>
        <p:spPr>
          <a:xfrm rot="5400000">
            <a:off x="7562804" y="2548200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C4C74-1384-A28F-25C9-D9DBA7BFF167}"/>
              </a:ext>
            </a:extLst>
          </p:cNvPr>
          <p:cNvSpPr/>
          <p:nvPr/>
        </p:nvSpPr>
        <p:spPr>
          <a:xfrm>
            <a:off x="7089413" y="4185567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47820-0AB8-320A-92F1-5F75E7E03EE5}"/>
              </a:ext>
            </a:extLst>
          </p:cNvPr>
          <p:cNvSpPr/>
          <p:nvPr/>
        </p:nvSpPr>
        <p:spPr>
          <a:xfrm>
            <a:off x="7089414" y="2718456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524A1-3C11-2B07-5CAC-5258AB71D6C9}"/>
              </a:ext>
            </a:extLst>
          </p:cNvPr>
          <p:cNvSpPr/>
          <p:nvPr/>
        </p:nvSpPr>
        <p:spPr>
          <a:xfrm rot="5400000">
            <a:off x="6700244" y="3458628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7A353-2E50-49A3-6F71-FD03423885F0}"/>
              </a:ext>
            </a:extLst>
          </p:cNvPr>
          <p:cNvSpPr/>
          <p:nvPr/>
        </p:nvSpPr>
        <p:spPr>
          <a:xfrm rot="5400000">
            <a:off x="7114842" y="1486689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C6E0B-2333-E760-945F-DA29050BA557}"/>
              </a:ext>
            </a:extLst>
          </p:cNvPr>
          <p:cNvSpPr/>
          <p:nvPr/>
        </p:nvSpPr>
        <p:spPr>
          <a:xfrm>
            <a:off x="8360533" y="5071424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6B7AB-D594-54AD-307F-1281CDBFA655}"/>
              </a:ext>
            </a:extLst>
          </p:cNvPr>
          <p:cNvSpPr/>
          <p:nvPr/>
        </p:nvSpPr>
        <p:spPr>
          <a:xfrm>
            <a:off x="8360532" y="2638607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E1E48A-D6E3-0F4D-79F5-DA0A4110D94A}"/>
              </a:ext>
            </a:extLst>
          </p:cNvPr>
          <p:cNvSpPr/>
          <p:nvPr/>
        </p:nvSpPr>
        <p:spPr>
          <a:xfrm rot="5400000">
            <a:off x="7701721" y="3903033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46BB1-4525-D515-2755-E751814829EF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27265" y="906968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EF2A-5DE0-A765-A7CB-B841E644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5474F1-872E-2B8D-1307-630A5FD1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77" y="963560"/>
            <a:ext cx="4131241" cy="405964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7ABBB-E49F-072A-C3E5-F4D0C7DBD0C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1D8631-9B3E-37DD-B1B5-2A3E8970D2C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0E6948-3787-30D8-CE2E-0A55B09E686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EE3ADFF-D3C7-D96B-175D-1608F153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376A8A7-3315-340B-6F59-AE1721FAD3A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5193E9-0224-33A4-1DB7-68D4A3919C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FBDA3F3-3411-AC1D-8912-3624382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333658D-C309-3400-B25D-4539DAA0F2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15"/>
          <a:stretch/>
        </p:blipFill>
        <p:spPr>
          <a:xfrm>
            <a:off x="4897120" y="968717"/>
            <a:ext cx="6404548" cy="536506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2404D8A-F0BB-6EDD-6A3A-09E829803482}"/>
              </a:ext>
            </a:extLst>
          </p:cNvPr>
          <p:cNvSpPr/>
          <p:nvPr/>
        </p:nvSpPr>
        <p:spPr>
          <a:xfrm rot="5400000">
            <a:off x="7666157" y="1292966"/>
            <a:ext cx="843448" cy="803961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2115B0-EF8C-4208-BFB7-FD51C63381B9}"/>
              </a:ext>
            </a:extLst>
          </p:cNvPr>
          <p:cNvSpPr/>
          <p:nvPr/>
        </p:nvSpPr>
        <p:spPr>
          <a:xfrm rot="5400000">
            <a:off x="7745532" y="2090301"/>
            <a:ext cx="843448" cy="962713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4AECA5-B8EC-6074-A0ED-08A5FEA5268B}"/>
              </a:ext>
            </a:extLst>
          </p:cNvPr>
          <p:cNvSpPr/>
          <p:nvPr/>
        </p:nvSpPr>
        <p:spPr>
          <a:xfrm>
            <a:off x="7664654" y="5158811"/>
            <a:ext cx="697026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B08313-6AAF-F08D-8071-7B70327B8506}"/>
              </a:ext>
            </a:extLst>
          </p:cNvPr>
          <p:cNvSpPr txBox="1"/>
          <p:nvPr/>
        </p:nvSpPr>
        <p:spPr>
          <a:xfrm>
            <a:off x="983642" y="34290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082F78-F548-ED00-8885-8814169D22AA}"/>
              </a:ext>
            </a:extLst>
          </p:cNvPr>
          <p:cNvSpPr txBox="1"/>
          <p:nvPr/>
        </p:nvSpPr>
        <p:spPr>
          <a:xfrm>
            <a:off x="250413" y="287859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56F460-5527-E4E6-0278-74077AB9F0AF}"/>
              </a:ext>
            </a:extLst>
          </p:cNvPr>
          <p:cNvSpPr txBox="1"/>
          <p:nvPr/>
        </p:nvSpPr>
        <p:spPr>
          <a:xfrm>
            <a:off x="1353294" y="393956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10u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F22970-D474-FF12-E2CE-0F77F450A408}"/>
              </a:ext>
            </a:extLst>
          </p:cNvPr>
          <p:cNvSpPr txBox="1"/>
          <p:nvPr/>
        </p:nvSpPr>
        <p:spPr>
          <a:xfrm>
            <a:off x="653819" y="5023203"/>
            <a:ext cx="3862553" cy="13345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1400" b="1" baseline="-25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1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0BBD743-0C65-2A0D-97C6-0E4B602D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0" y="1140703"/>
            <a:ext cx="6114909" cy="513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6709A0C-DE9D-3094-A383-F153357D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16370"/>
              </p:ext>
            </p:extLst>
          </p:nvPr>
        </p:nvGraphicFramePr>
        <p:xfrm>
          <a:off x="6941261" y="1363611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19D807-F5AB-43E1-0A2D-D6802E8D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62333"/>
              </p:ext>
            </p:extLst>
          </p:nvPr>
        </p:nvGraphicFramePr>
        <p:xfrm>
          <a:off x="7206941" y="4330346"/>
          <a:ext cx="3962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99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EB89A2-09FC-7377-9582-D9CE176D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4597"/>
              </p:ext>
            </p:extLst>
          </p:nvPr>
        </p:nvGraphicFramePr>
        <p:xfrm>
          <a:off x="6941260" y="2835442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5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45C0-47F0-5F9F-00AE-45DF2A12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29984F-C927-0D04-4AF5-62B9FAC7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6" y="1694090"/>
            <a:ext cx="4716642" cy="3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9C6FA-1423-46BD-A031-FAAF3D42BC2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E260B2-F21C-AF5A-B8C0-5408DED9E34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CD39E9-295D-8FD7-DAA2-4C94594E140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5B892DB-E217-9497-EB37-DFCB3ADF6F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701974-0566-D106-F1D1-87FBB20633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1CEF5-6789-8FA6-DAE0-FCE54B02673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968A177-3386-3B12-E766-8492426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C3250F0-127E-2D24-332D-40D462A5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15"/>
          <a:stretch/>
        </p:blipFill>
        <p:spPr>
          <a:xfrm>
            <a:off x="5023485" y="1009700"/>
            <a:ext cx="6404549" cy="53650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4E9F32-C249-D314-8E57-67B27BB51FED}"/>
              </a:ext>
            </a:extLst>
          </p:cNvPr>
          <p:cNvSpPr/>
          <p:nvPr/>
        </p:nvSpPr>
        <p:spPr>
          <a:xfrm>
            <a:off x="9254056" y="1286162"/>
            <a:ext cx="730623" cy="90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837DE-4323-6A65-BDEF-2628BC4EB805}"/>
              </a:ext>
            </a:extLst>
          </p:cNvPr>
          <p:cNvSpPr/>
          <p:nvPr/>
        </p:nvSpPr>
        <p:spPr>
          <a:xfrm>
            <a:off x="9254057" y="4487742"/>
            <a:ext cx="1105819" cy="8614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5DEC2-C65A-0938-74B3-B7A609975ED9}"/>
              </a:ext>
            </a:extLst>
          </p:cNvPr>
          <p:cNvSpPr/>
          <p:nvPr/>
        </p:nvSpPr>
        <p:spPr>
          <a:xfrm>
            <a:off x="9254056" y="3059866"/>
            <a:ext cx="1105819" cy="122877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7BCCF-11CA-E990-C601-BD6E0184FCE1}"/>
              </a:ext>
            </a:extLst>
          </p:cNvPr>
          <p:cNvSpPr/>
          <p:nvPr/>
        </p:nvSpPr>
        <p:spPr>
          <a:xfrm>
            <a:off x="9806966" y="5258730"/>
            <a:ext cx="1105819" cy="79905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515F4F-DAAE-E767-EE3D-78AA1F521AD9}"/>
              </a:ext>
            </a:extLst>
          </p:cNvPr>
          <p:cNvSpPr/>
          <p:nvPr/>
        </p:nvSpPr>
        <p:spPr>
          <a:xfrm>
            <a:off x="8173087" y="4640142"/>
            <a:ext cx="1442719" cy="33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002696-C7DB-A701-76B5-6C7E68FE8375}"/>
              </a:ext>
            </a:extLst>
          </p:cNvPr>
          <p:cNvSpPr/>
          <p:nvPr/>
        </p:nvSpPr>
        <p:spPr>
          <a:xfrm>
            <a:off x="289560" y="1397085"/>
            <a:ext cx="3354515" cy="4287106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AF62F2-53A2-B913-4A64-1AD0FFC2579B}"/>
              </a:ext>
            </a:extLst>
          </p:cNvPr>
          <p:cNvSpPr txBox="1"/>
          <p:nvPr/>
        </p:nvSpPr>
        <p:spPr>
          <a:xfrm>
            <a:off x="193594" y="1397085"/>
            <a:ext cx="1480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5CFF4C-B4C9-E506-00B1-AE76AEEA1016}"/>
              </a:ext>
            </a:extLst>
          </p:cNvPr>
          <p:cNvSpPr txBox="1"/>
          <p:nvPr/>
        </p:nvSpPr>
        <p:spPr>
          <a:xfrm>
            <a:off x="4474511" y="20107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97A4C5-C6E6-5602-73C5-938BFD0459D8}"/>
              </a:ext>
            </a:extLst>
          </p:cNvPr>
          <p:cNvSpPr txBox="1"/>
          <p:nvPr/>
        </p:nvSpPr>
        <p:spPr>
          <a:xfrm>
            <a:off x="4474511" y="35685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5851B-6244-DBE9-3D2B-D623CC27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7ACBE25-219E-F25C-E5FC-C657189D340E}"/>
              </a:ext>
            </a:extLst>
          </p:cNvPr>
          <p:cNvGrpSpPr/>
          <p:nvPr/>
        </p:nvGrpSpPr>
        <p:grpSpPr>
          <a:xfrm>
            <a:off x="1245235" y="383594"/>
            <a:ext cx="6748145" cy="604520"/>
            <a:chOff x="716110" y="296170"/>
            <a:chExt cx="6748251" cy="6043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356BA4A-21BD-5C7A-6555-056F06B3416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90EF5B-6125-3F32-E7A5-56A6061D460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5175</Words>
  <Application>Microsoft Office PowerPoint</Application>
  <PresentationFormat>宽屏</PresentationFormat>
  <Paragraphs>774</Paragraphs>
  <Slides>54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锦绣宋体</vt:lpstr>
      <vt:lpstr>等线</vt:lpstr>
      <vt:lpstr>Calibri Light</vt:lpstr>
      <vt:lpstr>Arial</vt:lpstr>
      <vt:lpstr>Wingdings</vt:lpstr>
      <vt:lpstr>微软雅黑</vt:lpstr>
      <vt:lpstr>宋体</vt:lpstr>
      <vt:lpstr>Calibri</vt:lpstr>
      <vt:lpstr>1_Office 主题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253</cp:revision>
  <dcterms:created xsi:type="dcterms:W3CDTF">2018-09-17T11:33:00Z</dcterms:created>
  <dcterms:modified xsi:type="dcterms:W3CDTF">2025-04-12T17:21:26Z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